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283" r:id="rId40"/>
    <p:sldId id="271" r:id="rId41"/>
    <p:sldId id="296" r:id="rId42"/>
    <p:sldId id="295" r:id="rId43"/>
    <p:sldId id="285" r:id="rId44"/>
    <p:sldId id="276" r:id="rId45"/>
    <p:sldId id="277" r:id="rId46"/>
    <p:sldId id="297" r:id="rId47"/>
    <p:sldId id="29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15/09/2020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40</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41</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15/09/2020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15/09/2020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smtClean="0"/>
              <a:t>Feedback - Results</a:t>
            </a:r>
            <a:endParaRPr lang="en-NZ" dirty="0"/>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a:t>
            </a:r>
            <a:endParaRPr lang="en-GB" dirty="0"/>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smtClean="0"/>
              <a:t>The blue bar at the top of the footer suits the webpage well. The content layout looks a little compressed with the images</a:t>
            </a:r>
          </a:p>
          <a:p>
            <a:r>
              <a:rPr lang="en-GB" dirty="0" smtClean="0"/>
              <a:t>Push content into the centre more. Make the bold text larger maybe</a:t>
            </a:r>
          </a:p>
          <a:p>
            <a:r>
              <a:rPr lang="en-GB" dirty="0" smtClean="0"/>
              <a:t>Your about page looks good, I like how the text runs in between the images</a:t>
            </a:r>
          </a:p>
          <a:p>
            <a:r>
              <a:rPr lang="en-GB" dirty="0" smtClean="0"/>
              <a:t>I like the transparent writing over parallax, maybe a little more padding around images.</a:t>
            </a:r>
            <a:endParaRPr lang="en-GB" dirty="0"/>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7 – Worked on feedback</a:t>
            </a:r>
            <a:endParaRPr lang="en-GB" dirty="0"/>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r>
              <a:rPr lang="en-NZ" sz="2000" b="1"/>
              <a:t/>
            </a: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1210</Words>
  <Application>Microsoft Office PowerPoint</Application>
  <PresentationFormat>Widescreen</PresentationFormat>
  <Paragraphs>145</Paragraphs>
  <Slides>47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Code validation – Index.html</vt:lpstr>
      <vt:lpstr>Code validation – About.html</vt:lpstr>
      <vt:lpstr>Code Validation – Results.html</vt:lpstr>
      <vt:lpstr>Feedback – About page</vt:lpstr>
      <vt:lpstr>Day 8 – Worked on feedback</vt:lpstr>
      <vt:lpstr>Feedback - About</vt:lpstr>
      <vt:lpstr>Day 7 – Worked on feedback</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42</cp:revision>
  <dcterms:created xsi:type="dcterms:W3CDTF">2020-08-25T02:28:20Z</dcterms:created>
  <dcterms:modified xsi:type="dcterms:W3CDTF">2020-09-15T00:22:51Z</dcterms:modified>
</cp:coreProperties>
</file>